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regular.fntdata"/><Relationship Id="rId25" Type="http://schemas.openxmlformats.org/officeDocument/2006/relationships/slide" Target="slides/slide20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aac06741a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aac06741a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5aac06741a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5aac06741a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aac06741a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aac06741a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5af59c7c39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5af59c7c39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af59c7c3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af59c7c3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af59c7c39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af59c7c39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5af59c7c3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5af59c7c3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885d694d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5885d694d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5885d694d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5885d694d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aac06741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5aac06741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aac06741a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aac06741a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aac06741a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aac06741a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aac06741a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aac06741a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2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8.pn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/>
          <p:nvPr>
            <p:ph type="ctrTitle"/>
          </p:nvPr>
        </p:nvSpPr>
        <p:spPr>
          <a:xfrm>
            <a:off x="729450" y="1322450"/>
            <a:ext cx="41706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UWI Shuttle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iOS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7"/>
          <p:cNvSpPr txBox="1"/>
          <p:nvPr>
            <p:ph idx="1" type="subTitle"/>
          </p:nvPr>
        </p:nvSpPr>
        <p:spPr>
          <a:xfrm>
            <a:off x="729450" y="346620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By NIRO Solutions</a:t>
            </a:r>
            <a:endParaRPr sz="1800"/>
          </a:p>
        </p:txBody>
      </p:sp>
      <p:pic>
        <p:nvPicPr>
          <p:cNvPr id="137" name="Google Shape;137;p17"/>
          <p:cNvPicPr preferRelativeResize="0"/>
          <p:nvPr/>
        </p:nvPicPr>
        <p:blipFill rotWithShape="1">
          <a:blip r:embed="rId3">
            <a:alphaModFix/>
          </a:blip>
          <a:srcRect b="18853" l="0" r="0" t="4535"/>
          <a:stretch/>
        </p:blipFill>
        <p:spPr>
          <a:xfrm>
            <a:off x="6178150" y="1436600"/>
            <a:ext cx="2721776" cy="3706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 rotWithShape="1">
          <a:blip r:embed="rId4">
            <a:alphaModFix/>
          </a:blip>
          <a:srcRect b="19678" l="0" r="0" t="0"/>
          <a:stretch/>
        </p:blipFill>
        <p:spPr>
          <a:xfrm>
            <a:off x="2700725" y="1012175"/>
            <a:ext cx="5143499" cy="413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Shuttle Stand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03</a:t>
            </a:r>
            <a:endParaRPr/>
          </a:p>
        </p:txBody>
      </p:sp>
      <p:sp>
        <p:nvSpPr>
          <p:cNvPr id="198" name="Google Shape;198;p26"/>
          <p:cNvSpPr txBox="1"/>
          <p:nvPr>
            <p:ph idx="1" type="subTitle"/>
          </p:nvPr>
        </p:nvSpPr>
        <p:spPr>
          <a:xfrm>
            <a:off x="730000" y="2883250"/>
            <a:ext cx="3068400" cy="15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Shuttle Schedule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Notes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Maps ( Amaps, Google Maps, Baidu )</a:t>
            </a:r>
            <a:endParaRPr sz="1800"/>
          </a:p>
        </p:txBody>
      </p:sp>
      <p:pic>
        <p:nvPicPr>
          <p:cNvPr id="199" name="Google Shape;19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8400" y="298850"/>
            <a:ext cx="2553825" cy="45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4625" y="360000"/>
            <a:ext cx="2486976" cy="442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Settings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04</a:t>
            </a:r>
            <a:endParaRPr/>
          </a:p>
        </p:txBody>
      </p:sp>
      <p:sp>
        <p:nvSpPr>
          <p:cNvPr id="206" name="Google Shape;206;p27"/>
          <p:cNvSpPr txBox="1"/>
          <p:nvPr>
            <p:ph idx="1" type="subTitle"/>
          </p:nvPr>
        </p:nvSpPr>
        <p:spPr>
          <a:xfrm>
            <a:off x="730000" y="2571750"/>
            <a:ext cx="3068400" cy="19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In App notifications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Dark Mode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Language Options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Screen Lock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Biometrics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7" name="Google Shape;20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6526" y="375950"/>
            <a:ext cx="2458975" cy="4391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Push &amp; Local Notifications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05</a:t>
            </a:r>
            <a:endParaRPr/>
          </a:p>
        </p:txBody>
      </p:sp>
      <p:sp>
        <p:nvSpPr>
          <p:cNvPr id="213" name="Google Shape;213;p28"/>
          <p:cNvSpPr txBox="1"/>
          <p:nvPr>
            <p:ph idx="1" type="subTitle"/>
          </p:nvPr>
        </p:nvSpPr>
        <p:spPr>
          <a:xfrm>
            <a:off x="730000" y="3005850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One Signal &amp; Firebase Cloud Messaging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Custom Notification Icon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Notifications in Foreground</a:t>
            </a:r>
            <a:endParaRPr sz="1800"/>
          </a:p>
        </p:txBody>
      </p:sp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6412" y="297075"/>
            <a:ext cx="2657625" cy="4697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8"/>
          <p:cNvPicPr preferRelativeResize="0"/>
          <p:nvPr/>
        </p:nvPicPr>
        <p:blipFill rotWithShape="1">
          <a:blip r:embed="rId4">
            <a:alphaModFix/>
          </a:blip>
          <a:srcRect b="0" l="0" r="0" t="3688"/>
          <a:stretch/>
        </p:blipFill>
        <p:spPr>
          <a:xfrm>
            <a:off x="7272025" y="359675"/>
            <a:ext cx="1581150" cy="16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9"/>
          <p:cNvSpPr txBox="1"/>
          <p:nvPr/>
        </p:nvSpPr>
        <p:spPr>
          <a:xfrm>
            <a:off x="1286850" y="414575"/>
            <a:ext cx="65703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Lato"/>
                <a:ea typeface="Lato"/>
                <a:cs typeface="Lato"/>
                <a:sym typeface="Lato"/>
              </a:rPr>
              <a:t>Android &amp; iOS: A Comparison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1" name="Google Shape;221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2825" y="1073975"/>
            <a:ext cx="2196375" cy="3922625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9"/>
          <p:cNvSpPr/>
          <p:nvPr/>
        </p:nvSpPr>
        <p:spPr>
          <a:xfrm>
            <a:off x="2262550" y="1073975"/>
            <a:ext cx="2350517" cy="392262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0"/>
          <p:cNvSpPr txBox="1"/>
          <p:nvPr/>
        </p:nvSpPr>
        <p:spPr>
          <a:xfrm>
            <a:off x="1286850" y="414575"/>
            <a:ext cx="65703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Lato"/>
                <a:ea typeface="Lato"/>
                <a:cs typeface="Lato"/>
                <a:sym typeface="Lato"/>
              </a:rPr>
              <a:t>Android &amp; iOS: A Comparison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8" name="Google Shape;22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28050" y="1098350"/>
            <a:ext cx="2211500" cy="3923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 rotWithShape="1">
          <a:blip r:embed="rId4">
            <a:alphaModFix/>
          </a:blip>
          <a:srcRect b="989" l="0" r="0" t="-990"/>
          <a:stretch/>
        </p:blipFill>
        <p:spPr>
          <a:xfrm>
            <a:off x="2356250" y="1144625"/>
            <a:ext cx="2154951" cy="383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/>
        </p:nvSpPr>
        <p:spPr>
          <a:xfrm>
            <a:off x="1286850" y="414575"/>
            <a:ext cx="65703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Lato"/>
                <a:ea typeface="Lato"/>
                <a:cs typeface="Lato"/>
                <a:sym typeface="Lato"/>
              </a:rPr>
              <a:t>Android &amp; iOS: A Comparison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476" y="1238375"/>
            <a:ext cx="2110209" cy="376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0450" y="1238375"/>
            <a:ext cx="2254458" cy="376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/>
        </p:nvSpPr>
        <p:spPr>
          <a:xfrm>
            <a:off x="1286850" y="414575"/>
            <a:ext cx="6570300" cy="6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3000">
                <a:latin typeface="Lato"/>
                <a:ea typeface="Lato"/>
                <a:cs typeface="Lato"/>
                <a:sym typeface="Lato"/>
              </a:rPr>
              <a:t>Android &amp; iOS: A Comparison</a:t>
            </a:r>
            <a:endParaRPr b="1" sz="3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4176" y="1181900"/>
            <a:ext cx="2109363" cy="376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20550" y="1181900"/>
            <a:ext cx="2251454" cy="376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Demonstration</a:t>
            </a:r>
            <a:endParaRPr/>
          </a:p>
        </p:txBody>
      </p:sp>
      <p:sp>
        <p:nvSpPr>
          <p:cNvPr id="249" name="Google Shape;249;p33"/>
          <p:cNvSpPr txBox="1"/>
          <p:nvPr/>
        </p:nvSpPr>
        <p:spPr>
          <a:xfrm>
            <a:off x="729450" y="2313900"/>
            <a:ext cx="5087700" cy="11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the NIRO Student Application works for iOS.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0" name="Google Shape;250;p33"/>
          <p:cNvPicPr preferRelativeResize="0"/>
          <p:nvPr/>
        </p:nvPicPr>
        <p:blipFill rotWithShape="1">
          <a:blip r:embed="rId3">
            <a:alphaModFix/>
          </a:blip>
          <a:srcRect b="19678" l="0" r="0" t="0"/>
          <a:stretch/>
        </p:blipFill>
        <p:spPr>
          <a:xfrm>
            <a:off x="4726950" y="1012175"/>
            <a:ext cx="5143499" cy="413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261" name="Google Shape;261;p35"/>
          <p:cNvSpPr txBox="1"/>
          <p:nvPr>
            <p:ph idx="1" type="body"/>
          </p:nvPr>
        </p:nvSpPr>
        <p:spPr>
          <a:xfrm>
            <a:off x="729450" y="2078875"/>
            <a:ext cx="7688700" cy="26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More Themes &amp; Notification Tones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iOS Development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Website Version for News &amp; Shuttle Stand with Social Media Integration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Maps for Routes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NCF Cards Acceptance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Facial Recognition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Recording a Journey ( Camera 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The Problem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The Student iOS Application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Android &amp; iOS: A Comparison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What’s Next?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Questions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155" name="Google Shape;155;p20"/>
          <p:cNvSpPr txBox="1"/>
          <p:nvPr>
            <p:ph idx="2" type="body"/>
          </p:nvPr>
        </p:nvSpPr>
        <p:spPr>
          <a:xfrm>
            <a:off x="5174225" y="1154400"/>
            <a:ext cx="3374400" cy="322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The Current UWI Cave Hill Bus Service is Inefficient.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The process of verifying a student before they get onto the shuttle is very tedious, time consuming and inefficient.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driver has to look at all of the student ID cards and verify them by checking their photo and official registration stamp for the current year.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students do currently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They complain, wait, wait, wait then wait some more until the bus appears. 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Students are forced to seek other means of transportation. So the are basically paying double for one service.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Admin keeps a physical log of data but what really happens to this data besides storage? Nothing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4572000" y="0"/>
            <a:ext cx="4656900" cy="51435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2"/>
          <p:cNvSpPr txBox="1"/>
          <p:nvPr>
            <p:ph type="title"/>
          </p:nvPr>
        </p:nvSpPr>
        <p:spPr>
          <a:xfrm>
            <a:off x="730000" y="1318650"/>
            <a:ext cx="3300900" cy="12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iOS Student Application</a:t>
            </a:r>
            <a:endParaRPr b="0"/>
          </a:p>
        </p:txBody>
      </p:sp>
      <p:sp>
        <p:nvSpPr>
          <p:cNvPr id="168" name="Google Shape;168;p22"/>
          <p:cNvSpPr txBox="1"/>
          <p:nvPr>
            <p:ph idx="1" type="subTitle"/>
          </p:nvPr>
        </p:nvSpPr>
        <p:spPr>
          <a:xfrm>
            <a:off x="730000" y="2571750"/>
            <a:ext cx="3300900" cy="22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News Updates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Shuttle Card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Shuttle Stand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Settings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Push Notification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b="3577" l="0" r="0" t="3975"/>
          <a:stretch/>
        </p:blipFill>
        <p:spPr>
          <a:xfrm>
            <a:off x="5453850" y="388300"/>
            <a:ext cx="2893201" cy="47552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News Updates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01</a:t>
            </a:r>
            <a:endParaRPr/>
          </a:p>
        </p:txBody>
      </p:sp>
      <p:sp>
        <p:nvSpPr>
          <p:cNvPr id="175" name="Google Shape;175;p23"/>
          <p:cNvSpPr txBox="1"/>
          <p:nvPr>
            <p:ph idx="1" type="subTitle"/>
          </p:nvPr>
        </p:nvSpPr>
        <p:spPr>
          <a:xfrm>
            <a:off x="724950" y="3313925"/>
            <a:ext cx="3068400" cy="137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Ordered Data by Date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Instant Changes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/>
              <a:t>Caching for Speed &amp; No Internet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176" name="Google Shape;176;p23"/>
          <p:cNvPicPr preferRelativeResize="0"/>
          <p:nvPr/>
        </p:nvPicPr>
        <p:blipFill rotWithShape="1">
          <a:blip r:embed="rId3">
            <a:alphaModFix/>
          </a:blip>
          <a:srcRect b="0" l="0" r="0" t="91304"/>
          <a:stretch/>
        </p:blipFill>
        <p:spPr>
          <a:xfrm>
            <a:off x="4776250" y="4228200"/>
            <a:ext cx="4154474" cy="642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6250" y="200550"/>
            <a:ext cx="2211504" cy="3923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Shuttle Card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/>
              <a:t>02</a:t>
            </a:r>
            <a:endParaRPr/>
          </a:p>
        </p:txBody>
      </p:sp>
      <p:sp>
        <p:nvSpPr>
          <p:cNvPr id="183" name="Google Shape;183;p24"/>
          <p:cNvSpPr txBox="1"/>
          <p:nvPr>
            <p:ph idx="1" type="subTitle"/>
          </p:nvPr>
        </p:nvSpPr>
        <p:spPr>
          <a:xfrm>
            <a:off x="730000" y="2698675"/>
            <a:ext cx="3068400" cy="15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Authentication by Firebase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User Verification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Email Validation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/>
              <a:t>Help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84" name="Google Shape;1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6075" y="152400"/>
            <a:ext cx="2727432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idx="1" type="body"/>
          </p:nvPr>
        </p:nvSpPr>
        <p:spPr>
          <a:xfrm>
            <a:off x="723300" y="36110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Other Application Features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90" name="Google Shape;19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675" y="1006876"/>
            <a:ext cx="2252576" cy="4011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20645" y="974001"/>
            <a:ext cx="2252578" cy="4017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30424" y="974001"/>
            <a:ext cx="2268568" cy="4017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3EC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